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6.xml.rels" ContentType="application/vnd.openxmlformats-package.relationships+xml"/>
  <Override PartName="/ppt/notesSlides/notesSlide6.xml" ContentType="application/vnd.openxmlformats-officedocument.presentationml.notesSlide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8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1CA1A6AC-552E-4CBF-B3A9-DADFF97B2464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185D101E-2563-43F7-A424-3E70AC4AD53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图片 7" descr=""/>
          <p:cNvPicPr/>
          <p:nvPr/>
        </p:nvPicPr>
        <p:blipFill>
          <a:blip r:embed="rId2"/>
          <a:srcRect l="0" t="0" r="0" b="15789"/>
          <a:stretch/>
        </p:blipFill>
        <p:spPr>
          <a:xfrm>
            <a:off x="0" y="0"/>
            <a:ext cx="12205440" cy="6857280"/>
          </a:xfrm>
          <a:prstGeom prst="rect">
            <a:avLst/>
          </a:prstGeom>
          <a:ln>
            <a:noFill/>
          </a:ln>
        </p:spPr>
      </p:pic>
      <p:sp>
        <p:nvSpPr>
          <p:cNvPr id="1" name="CustomShape 1"/>
          <p:cNvSpPr/>
          <p:nvPr/>
        </p:nvSpPr>
        <p:spPr>
          <a:xfrm>
            <a:off x="0" y="0"/>
            <a:ext cx="12205440" cy="6857280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2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7" descr=""/>
          <p:cNvPicPr/>
          <p:nvPr/>
        </p:nvPicPr>
        <p:blipFill>
          <a:blip r:embed="rId2"/>
          <a:srcRect l="0" t="0" r="0" b="15789"/>
          <a:stretch/>
        </p:blipFill>
        <p:spPr>
          <a:xfrm>
            <a:off x="0" y="0"/>
            <a:ext cx="12205440" cy="6857280"/>
          </a:xfrm>
          <a:prstGeom prst="rect">
            <a:avLst/>
          </a:prstGeom>
          <a:ln>
            <a:noFill/>
          </a:ln>
        </p:spPr>
      </p:pic>
      <p:sp>
        <p:nvSpPr>
          <p:cNvPr id="39" name="CustomShape 1"/>
          <p:cNvSpPr/>
          <p:nvPr/>
        </p:nvSpPr>
        <p:spPr>
          <a:xfrm>
            <a:off x="0" y="0"/>
            <a:ext cx="12205440" cy="6857280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885040" y="2551680"/>
            <a:ext cx="6424560" cy="118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US" sz="7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Explore</a:t>
            </a:r>
            <a:r>
              <a:rPr b="0" lang="en-US" sz="72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 </a:t>
            </a:r>
            <a:r>
              <a:rPr b="1" lang="en-US" sz="72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Rage Italic"/>
                <a:ea typeface="微软雅黑"/>
              </a:rPr>
              <a:t>Mars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Line 2"/>
          <p:cNvSpPr/>
          <p:nvPr/>
        </p:nvSpPr>
        <p:spPr>
          <a:xfrm>
            <a:off x="5155920" y="1289880"/>
            <a:ext cx="1879560" cy="360"/>
          </a:xfrm>
          <a:prstGeom prst="line">
            <a:avLst/>
          </a:prstGeom>
          <a:ln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CustomShape 3"/>
          <p:cNvSpPr/>
          <p:nvPr/>
        </p:nvSpPr>
        <p:spPr>
          <a:xfrm>
            <a:off x="3362400" y="4533120"/>
            <a:ext cx="5466240" cy="179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Team: Cranberry Pi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Members: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 </a:t>
            </a: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Kaushik Vedalaveni, Grad, CSSE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Yue Cui, Grad, CSSE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Tian Liu, Grad, CSSE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>
            <a:off x="4572000" y="365760"/>
            <a:ext cx="3076560" cy="82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Equifax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5"/>
          <p:cNvSpPr/>
          <p:nvPr/>
        </p:nvSpPr>
        <p:spPr>
          <a:xfrm>
            <a:off x="4892400" y="1411560"/>
            <a:ext cx="2056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2017 Hackathon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图片 6" descr=""/>
          <p:cNvPicPr/>
          <p:nvPr/>
        </p:nvPicPr>
        <p:blipFill>
          <a:blip r:embed="rId1"/>
          <a:srcRect l="0" t="0" r="0" b="15789"/>
          <a:stretch/>
        </p:blipFill>
        <p:spPr>
          <a:xfrm>
            <a:off x="-14040" y="0"/>
            <a:ext cx="12205440" cy="6857280"/>
          </a:xfrm>
          <a:prstGeom prst="rect">
            <a:avLst/>
          </a:prstGeom>
          <a:ln>
            <a:noFill/>
          </a:ln>
        </p:spPr>
      </p:pic>
      <p:sp>
        <p:nvSpPr>
          <p:cNvPr id="87" name="CustomShape 1"/>
          <p:cNvSpPr/>
          <p:nvPr/>
        </p:nvSpPr>
        <p:spPr>
          <a:xfrm>
            <a:off x="457200" y="533520"/>
            <a:ext cx="11277000" cy="5790600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2"/>
          <p:cNvSpPr/>
          <p:nvPr/>
        </p:nvSpPr>
        <p:spPr>
          <a:xfrm>
            <a:off x="6603840" y="1162080"/>
            <a:ext cx="4533120" cy="4533120"/>
          </a:xfrm>
          <a:custGeom>
            <a:avLst/>
            <a:gdLst/>
            <a:ahLst/>
            <a:rect l="l" t="t" r="r" b="b"/>
            <a:pathLst>
              <a:path w="4533900" h="4533900">
                <a:moveTo>
                  <a:pt x="0" y="0"/>
                </a:moveTo>
                <a:lnTo>
                  <a:pt x="4533900" y="0"/>
                </a:lnTo>
                <a:lnTo>
                  <a:pt x="4533900" y="4533900"/>
                </a:lnTo>
                <a:lnTo>
                  <a:pt x="0" y="4533900"/>
                </a:lnTo>
                <a:lnTo>
                  <a:pt x="0" y="2863850"/>
                </a:lnTo>
                <a:lnTo>
                  <a:pt x="566738" y="2863850"/>
                </a:lnTo>
                <a:lnTo>
                  <a:pt x="566738" y="3967163"/>
                </a:lnTo>
                <a:lnTo>
                  <a:pt x="3967163" y="3967163"/>
                </a:lnTo>
                <a:lnTo>
                  <a:pt x="3967163" y="566738"/>
                </a:lnTo>
                <a:lnTo>
                  <a:pt x="566738" y="566738"/>
                </a:lnTo>
                <a:lnTo>
                  <a:pt x="566738" y="1670050"/>
                </a:lnTo>
                <a:lnTo>
                  <a:pt x="0" y="167005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CustomShape 3"/>
          <p:cNvSpPr/>
          <p:nvPr/>
        </p:nvSpPr>
        <p:spPr>
          <a:xfrm>
            <a:off x="879120" y="2833560"/>
            <a:ext cx="8495640" cy="118728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Web application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3130920" y="4114800"/>
            <a:ext cx="3360960" cy="92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Frame: Bootstrap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Language: 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JavaScript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JQuery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5"/>
          <p:cNvSpPr/>
          <p:nvPr/>
        </p:nvSpPr>
        <p:spPr>
          <a:xfrm>
            <a:off x="3070800" y="2002320"/>
            <a:ext cx="3556440" cy="82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69920" y="1596240"/>
            <a:ext cx="5798160" cy="191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r">
              <a:lnSpc>
                <a:spcPct val="100000"/>
              </a:lnSpc>
            </a:pPr>
            <a:r>
              <a:rPr b="1" lang="en-US" sz="6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Architecture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1" lang="en-US" sz="6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Design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2597760" y="4802400"/>
            <a:ext cx="2622240" cy="91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Query time limitation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Unavailable dates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efficiency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6414480" y="2627280"/>
            <a:ext cx="799200" cy="799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B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CustomShape 4"/>
          <p:cNvSpPr/>
          <p:nvPr/>
        </p:nvSpPr>
        <p:spPr>
          <a:xfrm>
            <a:off x="6414480" y="578520"/>
            <a:ext cx="799200" cy="799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5"/>
          <p:cNvSpPr/>
          <p:nvPr/>
        </p:nvSpPr>
        <p:spPr>
          <a:xfrm>
            <a:off x="6414480" y="4676040"/>
            <a:ext cx="799200" cy="799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C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6"/>
          <p:cNvSpPr/>
          <p:nvPr/>
        </p:nvSpPr>
        <p:spPr>
          <a:xfrm>
            <a:off x="7349040" y="1243440"/>
            <a:ext cx="4308840" cy="25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Index page shows some information about mars.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7"/>
          <p:cNvSpPr/>
          <p:nvPr/>
        </p:nvSpPr>
        <p:spPr>
          <a:xfrm>
            <a:off x="8199720" y="578520"/>
            <a:ext cx="143820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Index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8"/>
          <p:cNvSpPr/>
          <p:nvPr/>
        </p:nvSpPr>
        <p:spPr>
          <a:xfrm>
            <a:off x="7349040" y="3245400"/>
            <a:ext cx="430884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We provide 3 rover options to users as well as mission overview of the rovers, which users can make choice with.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CustomShape 9"/>
          <p:cNvSpPr/>
          <p:nvPr/>
        </p:nvSpPr>
        <p:spPr>
          <a:xfrm>
            <a:off x="6886440" y="2580480"/>
            <a:ext cx="406548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DejaVu Sans"/>
              </a:rPr>
              <a:t>       </a:t>
            </a:r>
            <a:r>
              <a:rPr b="0" lang="en-US" sz="36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Select Rover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10"/>
          <p:cNvSpPr/>
          <p:nvPr/>
        </p:nvSpPr>
        <p:spPr>
          <a:xfrm>
            <a:off x="7349040" y="5340960"/>
            <a:ext cx="4308840" cy="4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The name of cameras are listed with pictures. Unavailable cameras are disabled.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11"/>
          <p:cNvSpPr/>
          <p:nvPr/>
        </p:nvSpPr>
        <p:spPr>
          <a:xfrm>
            <a:off x="6720840" y="4676040"/>
            <a:ext cx="439776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DejaVu Sans"/>
              </a:rPr>
              <a:t>      </a:t>
            </a:r>
            <a:r>
              <a:rPr b="0" lang="en-US" sz="36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Select Camera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12"/>
          <p:cNvSpPr/>
          <p:nvPr/>
        </p:nvSpPr>
        <p:spPr>
          <a:xfrm>
            <a:off x="981000" y="71568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13"/>
          <p:cNvSpPr/>
          <p:nvPr/>
        </p:nvSpPr>
        <p:spPr>
          <a:xfrm>
            <a:off x="150660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14"/>
          <p:cNvSpPr/>
          <p:nvPr/>
        </p:nvSpPr>
        <p:spPr>
          <a:xfrm>
            <a:off x="20318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CustomShape 15"/>
          <p:cNvSpPr/>
          <p:nvPr/>
        </p:nvSpPr>
        <p:spPr>
          <a:xfrm>
            <a:off x="25574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16"/>
          <p:cNvSpPr/>
          <p:nvPr/>
        </p:nvSpPr>
        <p:spPr>
          <a:xfrm>
            <a:off x="30830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CustomShape 17"/>
          <p:cNvSpPr/>
          <p:nvPr/>
        </p:nvSpPr>
        <p:spPr>
          <a:xfrm>
            <a:off x="36086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18"/>
          <p:cNvSpPr/>
          <p:nvPr/>
        </p:nvSpPr>
        <p:spPr>
          <a:xfrm>
            <a:off x="41342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19"/>
          <p:cNvSpPr/>
          <p:nvPr/>
        </p:nvSpPr>
        <p:spPr>
          <a:xfrm>
            <a:off x="465948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CustomShape 20"/>
          <p:cNvSpPr/>
          <p:nvPr/>
        </p:nvSpPr>
        <p:spPr>
          <a:xfrm>
            <a:off x="518508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169920" y="1596240"/>
            <a:ext cx="5798160" cy="191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r">
              <a:lnSpc>
                <a:spcPct val="100000"/>
              </a:lnSpc>
            </a:pPr>
            <a:r>
              <a:rPr b="1" lang="en-US" sz="6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Architecture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1" lang="en-US" sz="6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Design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"/>
          <p:cNvSpPr/>
          <p:nvPr/>
        </p:nvSpPr>
        <p:spPr>
          <a:xfrm>
            <a:off x="2597760" y="4802400"/>
            <a:ext cx="2622240" cy="91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Query time limitation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Unavailable dates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efficiency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3"/>
          <p:cNvSpPr/>
          <p:nvPr/>
        </p:nvSpPr>
        <p:spPr>
          <a:xfrm>
            <a:off x="6414480" y="2627280"/>
            <a:ext cx="799200" cy="799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6414480" y="578520"/>
            <a:ext cx="799200" cy="799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"/>
                <a:ea typeface="微软雅黑"/>
              </a:rPr>
              <a:t>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CustomShape 5"/>
          <p:cNvSpPr/>
          <p:nvPr/>
        </p:nvSpPr>
        <p:spPr>
          <a:xfrm>
            <a:off x="7349040" y="1243440"/>
            <a:ext cx="4308840" cy="4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One date each time. Users are allow to select either a sol or earth date. Unavailable dates are restricted.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6"/>
          <p:cNvSpPr/>
          <p:nvPr/>
        </p:nvSpPr>
        <p:spPr>
          <a:xfrm>
            <a:off x="7505280" y="578520"/>
            <a:ext cx="282960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微软雅黑 Light"/>
              </a:rPr>
              <a:t>Select Date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7"/>
          <p:cNvSpPr/>
          <p:nvPr/>
        </p:nvSpPr>
        <p:spPr>
          <a:xfrm>
            <a:off x="7349040" y="3245400"/>
            <a:ext cx="4308840" cy="25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Photo waterfall. Click to overview large pictures.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8"/>
          <p:cNvSpPr/>
          <p:nvPr/>
        </p:nvSpPr>
        <p:spPr>
          <a:xfrm>
            <a:off x="6869880" y="2580480"/>
            <a:ext cx="410076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DejaVu Sans"/>
              </a:rPr>
              <a:t>    </a:t>
            </a:r>
            <a:r>
              <a:rPr b="0" lang="en-US" sz="36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微软雅黑 Light"/>
                <a:ea typeface="DejaVu Sans"/>
              </a:rPr>
              <a:t>Show results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9"/>
          <p:cNvSpPr/>
          <p:nvPr/>
        </p:nvSpPr>
        <p:spPr>
          <a:xfrm>
            <a:off x="981000" y="71568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10"/>
          <p:cNvSpPr/>
          <p:nvPr/>
        </p:nvSpPr>
        <p:spPr>
          <a:xfrm>
            <a:off x="150660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1"/>
          <p:cNvSpPr/>
          <p:nvPr/>
        </p:nvSpPr>
        <p:spPr>
          <a:xfrm>
            <a:off x="20318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2"/>
          <p:cNvSpPr/>
          <p:nvPr/>
        </p:nvSpPr>
        <p:spPr>
          <a:xfrm>
            <a:off x="25574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3"/>
          <p:cNvSpPr/>
          <p:nvPr/>
        </p:nvSpPr>
        <p:spPr>
          <a:xfrm>
            <a:off x="30830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14"/>
          <p:cNvSpPr/>
          <p:nvPr/>
        </p:nvSpPr>
        <p:spPr>
          <a:xfrm>
            <a:off x="36086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5"/>
          <p:cNvSpPr/>
          <p:nvPr/>
        </p:nvSpPr>
        <p:spPr>
          <a:xfrm>
            <a:off x="413424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16"/>
          <p:cNvSpPr/>
          <p:nvPr/>
        </p:nvSpPr>
        <p:spPr>
          <a:xfrm>
            <a:off x="465948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17"/>
          <p:cNvSpPr/>
          <p:nvPr/>
        </p:nvSpPr>
        <p:spPr>
          <a:xfrm>
            <a:off x="5185080" y="709560"/>
            <a:ext cx="350640" cy="343800"/>
          </a:xfrm>
          <a:prstGeom prst="parallelogram">
            <a:avLst>
              <a:gd name="adj" fmla="val 3892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图片 6" descr=""/>
          <p:cNvPicPr/>
          <p:nvPr/>
        </p:nvPicPr>
        <p:blipFill>
          <a:blip r:embed="rId1"/>
          <a:srcRect l="0" t="0" r="0" b="15796"/>
          <a:stretch/>
        </p:blipFill>
        <p:spPr>
          <a:xfrm>
            <a:off x="-14040" y="0"/>
            <a:ext cx="12205440" cy="6857280"/>
          </a:xfrm>
          <a:prstGeom prst="rect">
            <a:avLst/>
          </a:prstGeom>
          <a:ln>
            <a:noFill/>
          </a:ln>
        </p:spPr>
      </p:pic>
      <p:sp>
        <p:nvSpPr>
          <p:cNvPr id="130" name="CustomShape 1"/>
          <p:cNvSpPr/>
          <p:nvPr/>
        </p:nvSpPr>
        <p:spPr>
          <a:xfrm>
            <a:off x="457200" y="533520"/>
            <a:ext cx="11277000" cy="5790600"/>
          </a:xfrm>
          <a:prstGeom prst="rect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2"/>
          <p:cNvSpPr/>
          <p:nvPr/>
        </p:nvSpPr>
        <p:spPr>
          <a:xfrm>
            <a:off x="6603840" y="1162080"/>
            <a:ext cx="4533120" cy="4533120"/>
          </a:xfrm>
          <a:custGeom>
            <a:avLst/>
            <a:gdLst/>
            <a:ahLst/>
            <a:rect l="l" t="t" r="r" b="b"/>
            <a:pathLst>
              <a:path w="4533900" h="4533900">
                <a:moveTo>
                  <a:pt x="0" y="0"/>
                </a:moveTo>
                <a:lnTo>
                  <a:pt x="4533900" y="0"/>
                </a:lnTo>
                <a:lnTo>
                  <a:pt x="4533900" y="4533900"/>
                </a:lnTo>
                <a:lnTo>
                  <a:pt x="0" y="4533900"/>
                </a:lnTo>
                <a:lnTo>
                  <a:pt x="0" y="2863850"/>
                </a:lnTo>
                <a:lnTo>
                  <a:pt x="566738" y="2863850"/>
                </a:lnTo>
                <a:lnTo>
                  <a:pt x="566738" y="3967163"/>
                </a:lnTo>
                <a:lnTo>
                  <a:pt x="3967163" y="3967163"/>
                </a:lnTo>
                <a:lnTo>
                  <a:pt x="3967163" y="566738"/>
                </a:lnTo>
                <a:lnTo>
                  <a:pt x="566738" y="566738"/>
                </a:lnTo>
                <a:lnTo>
                  <a:pt x="566738" y="1670050"/>
                </a:lnTo>
                <a:lnTo>
                  <a:pt x="0" y="167005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3"/>
          <p:cNvSpPr/>
          <p:nvPr/>
        </p:nvSpPr>
        <p:spPr>
          <a:xfrm>
            <a:off x="2342880" y="2833560"/>
            <a:ext cx="5569560" cy="1187280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Live Demo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4"/>
          <p:cNvSpPr/>
          <p:nvPr/>
        </p:nvSpPr>
        <p:spPr>
          <a:xfrm>
            <a:off x="3267720" y="4033800"/>
            <a:ext cx="3360960" cy="42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Auto slide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Photo waterfall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6211080" y="485640"/>
            <a:ext cx="2979720" cy="42094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Line 2"/>
          <p:cNvSpPr/>
          <p:nvPr/>
        </p:nvSpPr>
        <p:spPr>
          <a:xfrm>
            <a:off x="757080" y="4939200"/>
            <a:ext cx="2311200" cy="360"/>
          </a:xfrm>
          <a:prstGeom prst="line">
            <a:avLst/>
          </a:prstGeom>
          <a:ln w="7632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3"/>
          <p:cNvSpPr/>
          <p:nvPr/>
        </p:nvSpPr>
        <p:spPr>
          <a:xfrm>
            <a:off x="-720" y="304920"/>
            <a:ext cx="6138000" cy="283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6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Questions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6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      </a:t>
            </a:r>
            <a:r>
              <a:rPr b="1" lang="en-US" sz="6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&amp;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6000" spc="-1" strike="noStrike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华文细黑"/>
                <a:ea typeface="华文细黑"/>
              </a:rPr>
              <a:t>Answers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4"/>
          <p:cNvSpPr/>
          <p:nvPr/>
        </p:nvSpPr>
        <p:spPr>
          <a:xfrm>
            <a:off x="505440" y="3130560"/>
            <a:ext cx="3443760" cy="146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5"/>
          <p:cNvSpPr/>
          <p:nvPr/>
        </p:nvSpPr>
        <p:spPr>
          <a:xfrm>
            <a:off x="600480" y="5169960"/>
            <a:ext cx="646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9" name="" descr=""/>
          <p:cNvPicPr/>
          <p:nvPr/>
        </p:nvPicPr>
        <p:blipFill>
          <a:blip r:embed="rId1"/>
          <a:stretch/>
        </p:blipFill>
        <p:spPr>
          <a:xfrm>
            <a:off x="7588080" y="485640"/>
            <a:ext cx="4299120" cy="2418120"/>
          </a:xfrm>
          <a:prstGeom prst="rect">
            <a:avLst/>
          </a:prstGeom>
          <a:ln>
            <a:noFill/>
          </a:ln>
        </p:spPr>
      </p:pic>
      <p:pic>
        <p:nvPicPr>
          <p:cNvPr id="140" name="" descr=""/>
          <p:cNvPicPr/>
          <p:nvPr/>
        </p:nvPicPr>
        <p:blipFill>
          <a:blip r:embed="rId2"/>
          <a:stretch/>
        </p:blipFill>
        <p:spPr>
          <a:xfrm>
            <a:off x="3875400" y="3200400"/>
            <a:ext cx="3531240" cy="1986480"/>
          </a:xfrm>
          <a:prstGeom prst="rect">
            <a:avLst/>
          </a:prstGeom>
          <a:ln>
            <a:noFill/>
          </a:ln>
        </p:spPr>
      </p:pic>
      <p:pic>
        <p:nvPicPr>
          <p:cNvPr id="141" name="" descr=""/>
          <p:cNvPicPr/>
          <p:nvPr/>
        </p:nvPicPr>
        <p:blipFill>
          <a:blip r:embed="rId3"/>
          <a:stretch/>
        </p:blipFill>
        <p:spPr>
          <a:xfrm>
            <a:off x="7967880" y="3931920"/>
            <a:ext cx="3919320" cy="2204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Application>LibreOffice/5.1.4.2$Linux_X86_64 LibreOffice_project/10m0$Build-2</Application>
  <Words>2575</Words>
  <Paragraphs>160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2016-09-14T07:27:04Z</dcterms:created>
  <dc:creator>Administrator</dc:creator>
  <dc:description/>
  <dc:language>en-US</dc:language>
  <cp:lastModifiedBy/>
  <dcterms:modified xsi:type="dcterms:W3CDTF">2017-02-05T01:20:30Z</dcterms:modified>
  <cp:revision>6</cp:revision>
  <dc:subject/>
  <dc:title>PowerPoint 演示文稿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宽屏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21</vt:i4>
  </property>
</Properties>
</file>